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5" r:id="rId50"/>
    <p:sldId id="306" r:id="rId51"/>
    <p:sldId id="312" r:id="rId52"/>
    <p:sldId id="304" r:id="rId53"/>
    <p:sldId id="307" r:id="rId54"/>
    <p:sldId id="308" r:id="rId55"/>
    <p:sldId id="309" r:id="rId56"/>
    <p:sldId id="310" r:id="rId57"/>
    <p:sldId id="311" r:id="rId58"/>
    <p:sldId id="313" r:id="rId5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8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7BC696-D480-B6B6-702F-D3A41FAAF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910AAC3-37BB-588F-4927-3F297C9EC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981FB05-BF88-B767-E2F3-0AB8C391B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7CD3814-8650-328E-19D7-8FCC03D55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AF479-9FF0-E919-AD9E-13C92C715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2998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5D6036-CABA-E844-735C-C6F3C9ADC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E56BEF9-29D0-82A9-7931-5ADBCA295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70C4FF5-5FB0-AC5B-1768-7FCEA1230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662B6C1-9BA1-B92B-6FB5-B9B491DD0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60578E4-BBAE-4613-4492-ED851F07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6449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79C4BEC-F53B-A324-CED6-04CA6AF725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4A14F60-693B-01A4-3C4C-B9C42BCC1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C26996D-B357-C8C2-9701-F3DAD1909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5FB532E-0012-9FB9-631C-C6C91968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A58872-92D3-84B5-3550-C61A913A5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33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F1024E-0AC3-0D75-B825-473FDB81A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E24354-B632-84D8-6A08-1BB6E5C91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B4BC2DA-C23D-C190-893C-03EF6E3D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2221645-0965-BE59-BAE2-18B097328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4C0174-8EB2-4873-2CC0-4C835724C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6136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DF58D7-21D1-3943-254C-B6E4FF315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79773A5-56DC-B80B-1408-CA5DDCF40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FC0889A-608D-4121-C173-F40CA74D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8E30307-0673-FA0B-6486-5DF6E406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4999765-6B4C-6808-7B29-73DC3E40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630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B243F3-031A-394B-C384-C3E2CE72A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00CA0D-EDCE-9114-AA50-67871640B6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3E667F2-B928-853B-7150-4A185B4EA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7951CA7-1903-1678-AE2B-76AFAA819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CCC50A7-5788-15CE-9BF6-C47096201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E34B7B8-4205-DC79-8875-D85EF652A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280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5E93DF-3076-091F-95ED-D3EF24A6B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83460C-48DB-FA70-ED7F-CBEF7A8D5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4FC2F10-9F3E-9995-CEE1-87956AD32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BBCEA35-950F-4F16-76C1-84D9C36F5D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E63A6C3-61A3-E3A4-0DB9-87D6FAA578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0F7303B-E469-CDBA-7A1A-FE577D4F7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2E1378C-3D0C-34F9-5F54-C71D1DCD9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A0FA037-A65A-75B4-9387-362F4B9E1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222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FDC5B8-CFAF-43B8-67C6-30AA69E38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E283804-12E2-AF5A-35DF-778A53369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FBA6283-1246-B74F-CE91-5C3F7DB92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B496212-563E-0F2D-71C3-A8DA31C6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9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7EB76FC-4B12-5DAF-828E-151D9999B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A2859B3-4911-181D-02CB-EDC49F486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7B7675B-69F5-9B84-F5DD-AE856FDE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3434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C3D388-463B-5D5C-FDDE-CD43AAB36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63034F-5DF6-8C03-2575-F9B7D16C7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C687CA7-D462-67B0-BCC7-E6260DBA5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BDD5B01-1F45-06D0-FB27-2738C23AB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241825F-8CFD-9565-F2F2-F537F6AA3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996CDC-C098-91D9-F746-E301C708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951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1963EE-DDDA-FD89-52EB-287D08E12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AD945AC-A078-960D-4FB8-8F87B80505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656DD05-6EED-54BC-226B-025A5B5B6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3E760B6-4601-D297-ABF5-04FB1D01E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73BE04-3625-D1AD-8489-B64D245DF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450DB-E9D2-A071-CFD0-7D2D53EA2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483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E3C729-5F00-84B1-F1B5-C23717806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56D6050-22E5-5FF7-29C8-A1DDC8F6A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C72C8F-42A8-A818-162D-95B02FA37F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B9D62-1A44-4A74-B05D-8A69DAB53B70}" type="datetimeFigureOut">
              <a:rPr lang="ru-RU" smtClean="0"/>
              <a:pPr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7ADBCBC-A222-34E0-EB84-0C324B67B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DE7C60-C8DF-0E68-C060-500DDDF87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75F8-5E48-4C76-8C28-C6B8C313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19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2A54D6-9F4C-2772-FC09-68A6B67C3F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4160" y="1136431"/>
            <a:ext cx="9144000" cy="2387600"/>
          </a:xfrm>
        </p:spPr>
        <p:txBody>
          <a:bodyPr>
            <a:normAutofit/>
          </a:bodyPr>
          <a:lstStyle/>
          <a:p>
            <a:r>
              <a:rPr lang="ru-RU" sz="8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«Долг и память»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04C5D5D-3F4A-3942-630C-C5332E86F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0092" y="3658309"/>
            <a:ext cx="9144000" cy="165576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Интерактивная игра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267285" y="331997"/>
            <a:ext cx="2754649" cy="4844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3099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FCF408-333D-7059-B676-F6879CBBD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A18A3A8-4AB1-3F0C-1E9D-4741B7C8F6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566" y="365125"/>
            <a:ext cx="10986868" cy="5919176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044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E9FB88-B999-AD9F-67AD-BAE5CEA2F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1335723-869B-718A-7A8A-6159BD7441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288" y="365124"/>
            <a:ext cx="11255424" cy="5852796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335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FF0E4C-A54A-2664-3F75-9194CA8B2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9002176-EC07-1DF5-DDE8-FBF5BE144F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520" y="304211"/>
            <a:ext cx="10838290" cy="6188664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709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562E15-1065-7899-F415-E1E782E851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1 раунда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039C350-C61F-FF33-6B51-E6C456800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365759" y="261658"/>
            <a:ext cx="1814733" cy="3191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2130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DCE086-5B9D-70ED-F278-EF942CBE0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2707"/>
            <a:ext cx="10515600" cy="561425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Аркадий Пластов,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«Фашист пролетел»</a:t>
            </a:r>
            <a:r>
              <a:rPr lang="ru-RU" dirty="0"/>
              <a:t>, 1942</a:t>
            </a:r>
          </a:p>
          <a:p>
            <a:pPr marL="514350" indent="-514350">
              <a:buAutoNum type="arabicPeriod"/>
            </a:pPr>
            <a:r>
              <a:rPr lang="ru-RU" dirty="0"/>
              <a:t>Константин Юон,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«Парад на красной площади в Москве 7 ноября 1941 года»</a:t>
            </a:r>
            <a:r>
              <a:rPr lang="ru-RU" dirty="0"/>
              <a:t>, 1942</a:t>
            </a:r>
          </a:p>
          <a:p>
            <a:pPr marL="514350" indent="-514350">
              <a:buAutoNum type="arabicPeriod"/>
            </a:pPr>
            <a:r>
              <a:rPr lang="ru-RU" dirty="0"/>
              <a:t>Александр Дейнека,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«Оборона Севастополя», </a:t>
            </a:r>
            <a:r>
              <a:rPr lang="ru-RU" dirty="0"/>
              <a:t>1942</a:t>
            </a:r>
          </a:p>
          <a:p>
            <a:pPr marL="514350" indent="-514350">
              <a:buAutoNum type="arabicPeriod"/>
            </a:pPr>
            <a:r>
              <a:rPr lang="ru-RU" dirty="0"/>
              <a:t>Юрий Пименов,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«Фронтовая дорога», </a:t>
            </a:r>
            <a:r>
              <a:rPr lang="ru-RU" dirty="0"/>
              <a:t>1944</a:t>
            </a:r>
          </a:p>
          <a:p>
            <a:pPr marL="514350" indent="-514350">
              <a:buAutoNum type="arabicPeriod"/>
            </a:pPr>
            <a:r>
              <a:rPr lang="ru-RU" dirty="0"/>
              <a:t>Федор Богородский,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«Слава павшим героям», </a:t>
            </a:r>
            <a:r>
              <a:rPr lang="ru-RU" dirty="0"/>
              <a:t>1945</a:t>
            </a:r>
          </a:p>
          <a:p>
            <a:pPr marL="514350" indent="-514350">
              <a:buAutoNum type="arabicPeriod"/>
            </a:pPr>
            <a:r>
              <a:rPr lang="ru-RU" dirty="0"/>
              <a:t>Александр Локтионов,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«Письмо с фронта»</a:t>
            </a:r>
            <a:r>
              <a:rPr lang="ru-RU" dirty="0"/>
              <a:t>, 1947</a:t>
            </a:r>
          </a:p>
          <a:p>
            <a:pPr marL="514350" indent="-514350">
              <a:buAutoNum type="arabicPeriod"/>
            </a:pPr>
            <a:r>
              <a:rPr lang="ru-RU" dirty="0"/>
              <a:t>Сергей Герасимов,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«Мать партизана», </a:t>
            </a:r>
            <a:r>
              <a:rPr lang="ru-RU" dirty="0"/>
              <a:t>1950</a:t>
            </a:r>
          </a:p>
          <a:p>
            <a:pPr marL="514350" indent="-514350">
              <a:buAutoNum type="arabicPeriod"/>
            </a:pPr>
            <a:r>
              <a:rPr lang="ru-RU" dirty="0"/>
              <a:t>Петр Кривоногов,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«Защитники Брестской крепости», </a:t>
            </a:r>
            <a:r>
              <a:rPr lang="ru-RU" dirty="0"/>
              <a:t>1951</a:t>
            </a:r>
          </a:p>
          <a:p>
            <a:pPr marL="514350" indent="-514350">
              <a:buAutoNum type="arabicPeriod"/>
            </a:pPr>
            <a:r>
              <a:rPr lang="ru-RU" dirty="0"/>
              <a:t>Борис </a:t>
            </a:r>
            <a:r>
              <a:rPr lang="ru-RU" dirty="0" err="1"/>
              <a:t>Неменский</a:t>
            </a:r>
            <a:r>
              <a:rPr lang="ru-RU" dirty="0"/>
              <a:t>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«Безымянная высота»</a:t>
            </a:r>
            <a:r>
              <a:rPr lang="ru-RU" dirty="0"/>
              <a:t>, 1960</a:t>
            </a:r>
          </a:p>
          <a:p>
            <a:pPr marL="514350" indent="-514350">
              <a:buAutoNum type="arabicPeriod"/>
            </a:pPr>
            <a:r>
              <a:rPr lang="ru-RU" dirty="0"/>
              <a:t>Михаил Савицкий,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«Поле», </a:t>
            </a:r>
            <a:r>
              <a:rPr lang="ru-RU" dirty="0"/>
              <a:t>1973</a:t>
            </a:r>
          </a:p>
        </p:txBody>
      </p:sp>
    </p:spTree>
    <p:extLst>
      <p:ext uri="{BB962C8B-B14F-4D97-AF65-F5344CB8AC3E}">
        <p14:creationId xmlns:p14="http://schemas.microsoft.com/office/powerpoint/2010/main" xmlns="" val="1545434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65F3DA1E-C921-403F-E0B9-5F94EE610E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2. Фильмы о войне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xmlns="" id="{E57AF5E1-EF74-65A3-2DAB-0833935CD3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267286" y="331997"/>
            <a:ext cx="1702192" cy="29938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43692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445762-7984-770B-AA37-19D41C059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7DEF3D6-7721-1946-AF46-51164C83A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650" y="824914"/>
            <a:ext cx="10990700" cy="4928772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505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DAA862-6B60-A889-631B-E10E7B6B0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B7F3AB0-4DDE-7BBB-1107-116E25EF43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4905" y="342795"/>
            <a:ext cx="9973023" cy="5917328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223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E00C55-CCAA-3310-D7EB-0A7E7A2EB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24BC28D-188E-826E-BAA5-168FB21523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111" y="238516"/>
            <a:ext cx="10893778" cy="612775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304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814BAC-F3B2-E24C-AA26-8C1470D43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305EDD9-4BD7-C782-312F-8E64C2FC06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964" y="365125"/>
            <a:ext cx="10680071" cy="600754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989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A20C9-2995-F654-6C19-621B6E0E2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1. Война в живописи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FBA7D4-7C2A-1BE5-D93E-37D1FB3530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464232" y="247591"/>
            <a:ext cx="1392703" cy="24495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8570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D05059-DAB9-0913-38C2-0E9A9A05A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392DA70-6C01-6F19-6330-62D94B43AF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33"/>
          <a:stretch/>
        </p:blipFill>
        <p:spPr>
          <a:xfrm>
            <a:off x="1028700" y="237728"/>
            <a:ext cx="10134600" cy="6382543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626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28B0D2-70AE-E7FD-C79F-A26407028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B55A6E0-8A69-3041-E8BB-437034E814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65125"/>
            <a:ext cx="10769504" cy="6052283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0234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0CFAE8-33B3-9E97-7DE4-3C2F23AB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12D7112-5A0E-0F99-5582-0E5F982BF1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501" y="266651"/>
            <a:ext cx="10906998" cy="612775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625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13B013-EB78-158A-6E5A-A04656915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F8F74A1-E21A-2892-EBBB-51B9A1924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457" y="324059"/>
            <a:ext cx="8573086" cy="6209882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0023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C5350B-2598-4CE8-B38D-448987A2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1B58B10-B11F-C359-3412-4DADBAF78C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102" y="871561"/>
            <a:ext cx="11153796" cy="4699245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661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6E7843-B194-A6DC-070B-9F49A9385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D9AE07E-37B9-3C06-4B2C-FB7D84AEA6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7160" y="365124"/>
            <a:ext cx="8141578" cy="6153889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2122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392ECE-E662-CAD4-6117-F84E2A07A5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2 раунда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BCBC86E7-9624-FD4D-16A0-82B29E6401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450165" y="331997"/>
            <a:ext cx="1631853" cy="2870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46493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B028DE-110E-CD72-4324-17C458FEB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588" y="731519"/>
            <a:ext cx="10860258" cy="544544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 зори здесь тихие», </a:t>
            </a:r>
            <a:r>
              <a:rPr lang="ru-RU" dirty="0"/>
              <a:t>1972, </a:t>
            </a:r>
            <a:r>
              <a:rPr lang="ru-RU" dirty="0" err="1"/>
              <a:t>реж</a:t>
            </a:r>
            <a:r>
              <a:rPr lang="ru-RU" dirty="0"/>
              <a:t>. С. Ростоцкий</a:t>
            </a:r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Аты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-Баты, шли солдаты», </a:t>
            </a:r>
            <a:r>
              <a:rPr lang="ru-RU" dirty="0"/>
              <a:t>1976, </a:t>
            </a:r>
            <a:r>
              <a:rPr lang="ru-RU" dirty="0" err="1"/>
              <a:t>реж</a:t>
            </a:r>
            <a:r>
              <a:rPr lang="ru-RU" dirty="0"/>
              <a:t>. </a:t>
            </a:r>
            <a:r>
              <a:rPr lang="ru-RU" dirty="0" err="1"/>
              <a:t>Л.Быков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«Баллада о солдате», </a:t>
            </a:r>
            <a:r>
              <a:rPr lang="ru-RU" dirty="0"/>
              <a:t>1959, </a:t>
            </a:r>
            <a:r>
              <a:rPr lang="ru-RU" dirty="0" err="1"/>
              <a:t>реж</a:t>
            </a:r>
            <a:r>
              <a:rPr lang="ru-RU" dirty="0"/>
              <a:t>. </a:t>
            </a:r>
            <a:r>
              <a:rPr lang="ru-RU" dirty="0" err="1"/>
              <a:t>Г.Чухрай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«Батальоны просят огня»,</a:t>
            </a:r>
            <a:r>
              <a:rPr lang="ru-RU" b="1" dirty="0"/>
              <a:t> </a:t>
            </a:r>
            <a:r>
              <a:rPr lang="ru-RU" dirty="0"/>
              <a:t>1985, </a:t>
            </a:r>
            <a:r>
              <a:rPr lang="ru-RU" dirty="0" err="1"/>
              <a:t>реж</a:t>
            </a:r>
            <a:r>
              <a:rPr lang="ru-RU" dirty="0"/>
              <a:t>. В. Чеботарев и А. Боголюбов</a:t>
            </a:r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«Брестская крепость», </a:t>
            </a:r>
            <a:r>
              <a:rPr lang="ru-RU" dirty="0"/>
              <a:t>2010, </a:t>
            </a:r>
            <a:r>
              <a:rPr lang="ru-RU" dirty="0" err="1"/>
              <a:t>реж</a:t>
            </a:r>
            <a:r>
              <a:rPr lang="ru-RU" dirty="0"/>
              <a:t>. А. Котт</a:t>
            </a:r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«Был месяц май», </a:t>
            </a:r>
            <a:r>
              <a:rPr lang="ru-RU" dirty="0"/>
              <a:t>1970, </a:t>
            </a:r>
            <a:r>
              <a:rPr lang="ru-RU" dirty="0" err="1"/>
              <a:t>реж</a:t>
            </a:r>
            <a:r>
              <a:rPr lang="ru-RU" dirty="0"/>
              <a:t>. М. Хуциев</a:t>
            </a:r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августе 44-го», </a:t>
            </a:r>
            <a:r>
              <a:rPr lang="ru-RU" dirty="0"/>
              <a:t>2001, </a:t>
            </a:r>
            <a:r>
              <a:rPr lang="ru-RU" dirty="0" err="1"/>
              <a:t>реж</a:t>
            </a:r>
            <a:r>
              <a:rPr lang="ru-RU" dirty="0"/>
              <a:t>. М. Пташук</a:t>
            </a:r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бой идут одни старики», </a:t>
            </a:r>
            <a:r>
              <a:rPr lang="ru-RU" dirty="0"/>
              <a:t>1973, </a:t>
            </a:r>
            <a:r>
              <a:rPr lang="ru-RU" dirty="0" err="1"/>
              <a:t>реж</a:t>
            </a:r>
            <a:r>
              <a:rPr lang="ru-RU" dirty="0"/>
              <a:t> . </a:t>
            </a:r>
            <a:r>
              <a:rPr lang="ru-RU" dirty="0" err="1"/>
              <a:t>Л.Быков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«Горячий снег»,</a:t>
            </a:r>
            <a:r>
              <a:rPr lang="ru-RU" dirty="0"/>
              <a:t> 1972, </a:t>
            </a:r>
            <a:r>
              <a:rPr lang="ru-RU" dirty="0" err="1"/>
              <a:t>реж</a:t>
            </a:r>
            <a:r>
              <a:rPr lang="ru-RU" dirty="0"/>
              <a:t>. Г. </a:t>
            </a:r>
            <a:r>
              <a:rPr lang="ru-RU" dirty="0" err="1"/>
              <a:t>Егиазаров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«Женя, Женечка и «Катюша», </a:t>
            </a:r>
            <a:r>
              <a:rPr lang="ru-RU" dirty="0"/>
              <a:t>1967, </a:t>
            </a:r>
            <a:r>
              <a:rPr lang="ru-RU" dirty="0" err="1"/>
              <a:t>реж</a:t>
            </a:r>
            <a:r>
              <a:rPr lang="ru-RU" dirty="0"/>
              <a:t>. В. Мотыль</a:t>
            </a:r>
          </a:p>
        </p:txBody>
      </p:sp>
    </p:spTree>
    <p:extLst>
      <p:ext uri="{BB962C8B-B14F-4D97-AF65-F5344CB8AC3E}">
        <p14:creationId xmlns:p14="http://schemas.microsoft.com/office/powerpoint/2010/main" xmlns="" val="369052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6999F8-ADF1-A60F-52B9-B50EDEC942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3.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Поэты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войне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ACFDA89-E1A3-7448-F214-4ED2283A5B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365759" y="233523"/>
            <a:ext cx="1561515" cy="27464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89258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ED242F-21D9-7E1A-A623-4A704BA8C1F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переменится вокруг.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Отстроится столица.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разбуженных испуг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Вовеки не простится.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сможет позабыться страх,</a:t>
            </a:r>
          </a:p>
          <a:p>
            <a:pPr marL="0" indent="0">
              <a:buNone/>
            </a:pP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Изборождавший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лица.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Сторицей должен будет враг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это поплатиться.</a:t>
            </a:r>
          </a:p>
        </p:txBody>
      </p:sp>
      <p:pic>
        <p:nvPicPr>
          <p:cNvPr id="1026" name="Picture 2" descr="C:\Users\Asus\Downloads\52085906866670093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6308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C526FF-8E1B-9A5F-97BC-ACF46E6CF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D9A5262-C0D9-F1AA-FF37-B3B238D75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443" y="505802"/>
            <a:ext cx="11217113" cy="5529238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92890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53CDEF-7CDC-8411-00F0-0B0A0DB3FF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вспоминаешь не страну большую,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ты изъездил и узнал.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вспоминаешь родину – такую,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ее ты в детстве увидал.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Клочок земли, припавший к трем березам,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Далекую дорогу за леском,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Речонку со скрипучим перевозом,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Песчаный берег с низким ивняком.</a:t>
            </a:r>
          </a:p>
        </p:txBody>
      </p:sp>
      <p:pic>
        <p:nvPicPr>
          <p:cNvPr id="2050" name="Picture 2" descr="C:\Users\Asus\Downloads\52085906866670093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583161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AFCEAB-7F3A-22EC-D6CB-87AB9642F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4642" y="752621"/>
            <a:ext cx="5618872" cy="6105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знаем, что ныне лежит на весах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что совершается ныне.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 мужества пробил на наших часах,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мужество нас не покинет.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страшно под пулями мёртвыми лечь,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горько остаться без крова,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мы сохраним тебя, русская речь,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Великое русское слово.</a:t>
            </a:r>
          </a:p>
        </p:txBody>
      </p:sp>
      <p:pic>
        <p:nvPicPr>
          <p:cNvPr id="3074" name="Picture 2" descr="C:\Users\Asus\Downloads\52085906866670093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5489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C17723-9400-6F85-B884-D66A9306EE3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 мне в окоп сквозь минные разрывы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Незваной гостьей забрела любовь.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знала я, что можно стать счастливой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дымных сталинградских берегов.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неповторимые рассветы!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Крутой разгон мальчишеских дорог!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…Опять горит обветренное лето,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Опять осколки падают у ног.</a:t>
            </a:r>
          </a:p>
        </p:txBody>
      </p:sp>
      <p:pic>
        <p:nvPicPr>
          <p:cNvPr id="6" name="Picture 2" descr="C:\Users\Asus\Downloads\52085906866670093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09899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8C19E1B-5D3A-0682-CD1D-C64421B880D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праздник в городе.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до утра, пожалуй, не уснем.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пусть же будет как бы новогодней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эта ночь, и тосты за столом.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 эту ночь не раз поднимем чаши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дружбу незапятнанную нашу, 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горькое блокадное родство, </a:t>
            </a:r>
          </a:p>
          <a:p>
            <a:pPr marL="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тех, кто не забудет ничего.</a:t>
            </a:r>
          </a:p>
        </p:txBody>
      </p:sp>
      <p:pic>
        <p:nvPicPr>
          <p:cNvPr id="6" name="Picture 2" descr="C:\Users\Asus\Downloads\52085906866670093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88257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D47759-9651-E65E-D41A-D8D54B863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3 раунда.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7530AE1-63A2-61F6-48D1-15C046D14A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534571" y="346065"/>
            <a:ext cx="1586883" cy="2791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518395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E5A126-531A-DAB8-FE4A-138E2B264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56C6200-DD45-7E0C-5D2C-A8E4559FB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Страшная сказка, Борис Пастернак, 1941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Родина, Константин Симонов, 1941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Мужество, Анна Ахматова, 23 февраля 1942, Ташкент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***, Юлия Друнина, 1944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января 1945 года, Ольга Берггольц, 1945</a:t>
            </a:r>
          </a:p>
        </p:txBody>
      </p:sp>
    </p:spTree>
    <p:extLst>
      <p:ext uri="{BB962C8B-B14F-4D97-AF65-F5344CB8AC3E}">
        <p14:creationId xmlns:p14="http://schemas.microsoft.com/office/powerpoint/2010/main" xmlns="" val="9939056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1A528E-B8F0-D3A0-E102-25E743395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4. Мемориалы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6CD7C8E-6419-3B62-9B16-8ACE1730B7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562706" y="331997"/>
            <a:ext cx="1575583" cy="2771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79065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22586E-DB6C-7D1D-DD52-3B8AA661B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7DE7AF8-5252-A7E0-B47D-0E5852BBF2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2484" y="365124"/>
            <a:ext cx="9231165" cy="6157187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0959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650B8D-F0E4-17EF-90E5-A7057363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D48CE52-5101-1EAC-2EEC-BC36B81E3A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65124"/>
            <a:ext cx="10605044" cy="5965337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9241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0DF5CF-E8C3-ED3D-0000-B0BB58D06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C0D72FD-CC51-65B1-50AD-1A3CFB8BEF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232" y="365124"/>
            <a:ext cx="10680073" cy="6007541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9129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B18E29-A183-5781-A8F5-1960DDAFF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466B5AF-EFA8-F11F-CCB2-77B618008F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2363" y="232456"/>
            <a:ext cx="9566031" cy="6384168"/>
          </a:xfrm>
        </p:spPr>
      </p:pic>
      <p:sp>
        <p:nvSpPr>
          <p:cNvPr id="6" name="5-конечная звезда 5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8410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FCF84A-F9DE-8298-D25A-3C8A61235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55B9635-1216-FE48-EBD7-7C3FC2B1F7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033" y="365125"/>
            <a:ext cx="11049281" cy="5782457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2164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9B1ECA-3EB8-6D47-7E97-A9BF9DDDE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3EFB6AB-0E5F-CEC4-69DA-5D041116E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985" y="295294"/>
            <a:ext cx="9704949" cy="6459183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7699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8B518C-0D18-C050-5D0F-D20DA9EFB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878C087-97D1-7B4E-DF1B-77C0A200B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460" y="365125"/>
            <a:ext cx="10893778" cy="612775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0033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A21DF0-FA29-4B8D-FF1F-76A4AD7A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C33DA60-1EEC-8F35-E942-0606AF09A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049" y="305655"/>
            <a:ext cx="9370035" cy="624669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087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958178-6EB1-8FDE-FD4E-79E9612EF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495FCE8-8C91-CE36-4BC7-3ACA82E995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7334" y="270418"/>
            <a:ext cx="9337332" cy="6222457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2456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073496-92CD-62FE-7208-7398CC8A3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A752D67-57D1-2BBB-A90A-185206854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7108" y="347765"/>
            <a:ext cx="9232951" cy="614511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6324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687CE4-2BB1-6D8B-5216-0176C09D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F94C1703-453E-901C-62C6-3033D9C888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121" y="562708"/>
            <a:ext cx="11579149" cy="5584874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5995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CE6887-7671-A583-465D-411CDDD1EC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4 раунда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630FA57-4B10-42F6-EC6E-7E6AA8B3A7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633045" y="205388"/>
            <a:ext cx="2011681" cy="35381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432043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E66F2EC-A494-6249-1DCC-84D9382D5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1520"/>
            <a:ext cx="10515600" cy="544544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«Родина – мать зовет», Волгоград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«Дорога жизни», Ленинградская область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«Героям – панфиловцам», Подмосковье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«Катюша», Владивосток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«Ржевский мемориал Советскому Солдату», Тверская область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-Могила», Донецкая область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«Могила Неизвестного солдата», Москва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«Солдату и матросу», Севастополь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«Тыл – фронту», Магнитогорск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«Мужеству и доблести воинов-земляков, погибших в Великой Отечественной войне», Рубцовск</a:t>
            </a:r>
          </a:p>
        </p:txBody>
      </p:sp>
    </p:spTree>
    <p:extLst>
      <p:ext uri="{BB962C8B-B14F-4D97-AF65-F5344CB8AC3E}">
        <p14:creationId xmlns:p14="http://schemas.microsoft.com/office/powerpoint/2010/main" xmlns="" val="8180753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1A528E-B8F0-D3A0-E102-25E743395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Песни о войне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6CD7C8E-6419-3B62-9B16-8ACE1730B7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436099" y="331997"/>
            <a:ext cx="1786598" cy="3142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7906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E01BAC-6D02-E991-DDC2-75FBCFBEC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E1FD924-6A9C-A6F6-3822-3BCD14C0A7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5416" y="234981"/>
            <a:ext cx="10016196" cy="6354024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8106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CE6887-7671-A583-465D-411CDDD1EC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630FA57-4B10-42F6-EC6E-7E6AA8B3A7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562708" y="402335"/>
            <a:ext cx="1533380" cy="26969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432043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450166"/>
            <a:ext cx="10515600" cy="5726797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«Три танкиста», </a:t>
            </a:r>
            <a:r>
              <a:rPr lang="ru-RU" sz="3200" b="1" dirty="0" smtClean="0"/>
              <a:t>авторы музыки: </a:t>
            </a:r>
            <a:r>
              <a:rPr lang="ru-RU" sz="3200" dirty="0" smtClean="0"/>
              <a:t>Братья Даниил и Дмитрий Яковлевичи </a:t>
            </a:r>
            <a:r>
              <a:rPr lang="ru-RU" sz="3200" dirty="0" err="1" smtClean="0"/>
              <a:t>Покрасс</a:t>
            </a:r>
            <a:r>
              <a:rPr lang="ru-RU" sz="3200" dirty="0" smtClean="0"/>
              <a:t>, </a:t>
            </a:r>
            <a:r>
              <a:rPr lang="ru-RU" sz="3200" b="1" dirty="0" smtClean="0"/>
              <a:t>автор текста: </a:t>
            </a:r>
            <a:r>
              <a:rPr lang="ru-RU" sz="3200" dirty="0" smtClean="0"/>
              <a:t>Борис </a:t>
            </a:r>
            <a:r>
              <a:rPr lang="ru-RU" sz="3200" dirty="0" err="1" smtClean="0"/>
              <a:t>Ласкин</a:t>
            </a:r>
            <a:endParaRPr lang="ru-RU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«Катюша», </a:t>
            </a:r>
            <a:r>
              <a:rPr lang="ru-RU" sz="3200" dirty="0" smtClean="0"/>
              <a:t>композитор — Матвей </a:t>
            </a:r>
            <a:r>
              <a:rPr lang="ru-RU" sz="3200" dirty="0" err="1" smtClean="0"/>
              <a:t>Блантер</a:t>
            </a:r>
            <a:r>
              <a:rPr lang="ru-RU" sz="3200" dirty="0" smtClean="0"/>
              <a:t>, автор слов — Михаил Исаковский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Смугля́нка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3200" dirty="0" smtClean="0"/>
              <a:t> — автор музыки Анатолий Григорьевич Новиков, автор слов Яков Захарович Шведов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«Синий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платочек»</a:t>
            </a:r>
            <a:r>
              <a:rPr lang="ru-RU" sz="3200" dirty="0" smtClean="0"/>
              <a:t> —  композитор Ежи </a:t>
            </a:r>
            <a:r>
              <a:rPr lang="ru-RU" sz="3200" dirty="0" err="1" smtClean="0"/>
              <a:t>Петерсбурский</a:t>
            </a:r>
            <a:r>
              <a:rPr lang="ru-RU" sz="3200" dirty="0" smtClean="0"/>
              <a:t>, автор текста Яков Маркович Галицкий и лейтенант Михаил Александрович Максимов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«Ехал я из Берлина»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/>
              <a:t>композитор — Исаак Дунаевский, автор текста — Лев </a:t>
            </a:r>
            <a:r>
              <a:rPr lang="ru-RU" sz="3200" dirty="0" err="1" smtClean="0"/>
              <a:t>Ошанин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73181A-7772-25E4-0A05-9D32565B3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C84D06A-5894-F27E-C040-207EAD399F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5-конечная звезда 3"/>
          <p:cNvSpPr/>
          <p:nvPr/>
        </p:nvSpPr>
        <p:spPr>
          <a:xfrm>
            <a:off x="4121835" y="422031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7132321" y="379829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10016197" y="478302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10058400" y="2504049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10114671" y="4747847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C:\Users\Asus\Downloads\5242552436185492407.jpg">
            <a:extLst>
              <a:ext uri="{FF2B5EF4-FFF2-40B4-BE49-F238E27FC236}">
                <a16:creationId xmlns="" xmlns:a16="http://schemas.microsoft.com/office/drawing/2014/main" id="{30A3B7AE-2C80-4F9B-B944-86853B4F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602" t="8750" r="71846" b="8404"/>
          <a:stretch>
            <a:fillRect/>
          </a:stretch>
        </p:blipFill>
        <p:spPr bwMode="auto">
          <a:xfrm>
            <a:off x="379827" y="303860"/>
            <a:ext cx="2434713" cy="42822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220398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None/>
            </a:pPr>
            <a:r>
              <a:rPr lang="ru-RU" sz="3200" dirty="0" smtClean="0"/>
              <a:t>                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границе тучи ходят хмуро,</a:t>
            </a:r>
          </a:p>
          <a:p>
            <a:pPr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Край суровый тишиной объят.</a:t>
            </a:r>
          </a:p>
          <a:p>
            <a:pPr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У высоких берегов Амура</a:t>
            </a:r>
          </a:p>
          <a:p>
            <a:pPr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Часовые Родины стоят.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Расцветали яблони и груши,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Поплыли туманы над рекой.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Выходила на берег Катюша,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высокий берег на крутой.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520506"/>
            <a:ext cx="10515600" cy="6063174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3800" dirty="0" smtClean="0"/>
              <a:t>   </a:t>
            </a: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Как-то летом на рассвете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Заглянул в соседний сад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 смуглянка-молдаванка собирает виноград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краснею я бледнею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Захотелось вдруг сказать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Станем над рекою зорьки летние встречать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Раскудрявый</a:t>
            </a: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клен зеленый лист резной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влюбленный и смущенный пред тобой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Клен зеленый да клен кудрявый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</a:t>
            </a:r>
            <a:r>
              <a:rPr lang="ru-RU" sz="4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раскудрявый</a:t>
            </a: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резной</a:t>
            </a:r>
            <a:b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520506"/>
            <a:ext cx="10515600" cy="606317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Помню, как в памятный вечер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Падал платочек твой с плеч,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провожала и обещала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Синий платочек сберечь.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пусть со мной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сегодня любимой, родной.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Знаю, с любовью ты к изголовью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Прячешь платок дорогой.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520506"/>
            <a:ext cx="10515600" cy="6063174"/>
          </a:xfrm>
        </p:spPr>
        <p:txBody>
          <a:bodyPr>
            <a:normAutofit fontScale="62500" lnSpcReduction="20000"/>
          </a:bodyPr>
          <a:lstStyle/>
          <a:p>
            <a:pPr lvl="0" algn="ctr">
              <a:buNone/>
            </a:pPr>
            <a:r>
              <a:rPr lang="ru-RU" sz="4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Ехал я из Берлина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дороге прямой,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попутных машинах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Ехал с фронта домой.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Ехал мимо Варшавы,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Ехал мимо Орла —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Там, где русская слава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тропинки прошла.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Эх, встречай,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Покрепче обнимай,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Чарочку хмельную</a:t>
            </a:r>
          </a:p>
          <a:p>
            <a:pPr algn="ctr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Полнее наливай!</a:t>
            </a:r>
          </a:p>
          <a:p>
            <a:pPr lvl="0">
              <a:buNone/>
            </a:pP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sus\Downloads\52425524361854924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8" y="379827"/>
            <a:ext cx="12182622" cy="60913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9B02EE-D0F3-B38A-9D71-947540509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A95E229-BE60-5D61-19BB-6F59681F09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289342"/>
            <a:ext cx="10515600" cy="6279315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D1447C-7D51-220B-2793-2FF8F1BBE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EE585A6A-A875-0D34-D68C-3D1EC87A71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7591" y="227083"/>
            <a:ext cx="8263011" cy="6403834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202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3A3128-07E6-E691-27F5-0E9537ADD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A31CDC4-8C33-70CC-D893-7F4DDBA6D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8406" y="245901"/>
            <a:ext cx="8975188" cy="6366197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048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FE3929-DE26-38FD-E3F5-AC0A35773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AB20EA1-BFC0-FA48-687D-D2AA77362B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3832" y="268795"/>
            <a:ext cx="7844335" cy="6320410"/>
          </a:xfrm>
        </p:spPr>
      </p:pic>
      <p:sp>
        <p:nvSpPr>
          <p:cNvPr id="4" name="5-конечная звезда 3"/>
          <p:cNvSpPr/>
          <p:nvPr/>
        </p:nvSpPr>
        <p:spPr>
          <a:xfrm>
            <a:off x="10072468" y="211016"/>
            <a:ext cx="1730326" cy="157558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8547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720</Words>
  <Application>Microsoft Office PowerPoint</Application>
  <PresentationFormat>Произвольный</PresentationFormat>
  <Paragraphs>149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«Долг и память»</vt:lpstr>
      <vt:lpstr>Раунд 1. Война в живописи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Ответы 1 раунда</vt:lpstr>
      <vt:lpstr>Слайд 14</vt:lpstr>
      <vt:lpstr>Раунд 2. Фильмы о войне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Ответы 2 раунда</vt:lpstr>
      <vt:lpstr>Слайд 27</vt:lpstr>
      <vt:lpstr>Раунд 3. Поэты о войне</vt:lpstr>
      <vt:lpstr>Слайд 29</vt:lpstr>
      <vt:lpstr>Слайд 30</vt:lpstr>
      <vt:lpstr>Слайд 31</vt:lpstr>
      <vt:lpstr>Слайд 32</vt:lpstr>
      <vt:lpstr>Слайд 33</vt:lpstr>
      <vt:lpstr>Ответы 3 раунда.</vt:lpstr>
      <vt:lpstr>Слайд 35</vt:lpstr>
      <vt:lpstr>Раунд 4. Мемориалы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Ответы 4 раунда</vt:lpstr>
      <vt:lpstr>Слайд 48</vt:lpstr>
      <vt:lpstr>Раунд 5. Песни о войне</vt:lpstr>
      <vt:lpstr>Ответы 5 раунда</vt:lpstr>
      <vt:lpstr>Слайд 51</vt:lpstr>
      <vt:lpstr>Подведение итогов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«Долг и память»</dc:title>
  <dc:creator>Татьяна Шевченко</dc:creator>
  <cp:lastModifiedBy>Asus</cp:lastModifiedBy>
  <cp:revision>13</cp:revision>
  <dcterms:created xsi:type="dcterms:W3CDTF">2025-04-17T17:23:08Z</dcterms:created>
  <dcterms:modified xsi:type="dcterms:W3CDTF">2025-04-24T04:03:08Z</dcterms:modified>
</cp:coreProperties>
</file>